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30" r:id="rId2"/>
    <p:sldId id="297" r:id="rId3"/>
    <p:sldId id="295" r:id="rId4"/>
    <p:sldId id="331" r:id="rId5"/>
    <p:sldId id="301" r:id="rId6"/>
    <p:sldId id="320" r:id="rId7"/>
    <p:sldId id="321" r:id="rId8"/>
    <p:sldId id="264" r:id="rId9"/>
    <p:sldId id="314" r:id="rId10"/>
    <p:sldId id="319" r:id="rId11"/>
    <p:sldId id="265" r:id="rId12"/>
    <p:sldId id="323" r:id="rId13"/>
    <p:sldId id="318" r:id="rId14"/>
    <p:sldId id="276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6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2937D5-71FD-4551-AAAE-2B2167C1968B}" type="datetimeFigureOut">
              <a:rPr lang="ru-RU" smtClean="0"/>
              <a:t>06.10.2021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9713D6-FB5B-4255-BE38-9584536D4149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4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4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4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4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4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4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4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4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4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4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4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4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2714"/>
          <a:stretch>
            <a:fillRect/>
          </a:stretch>
        </p:blipFill>
        <p:spPr bwMode="auto">
          <a:xfrm>
            <a:off x="0" y="-171400"/>
            <a:ext cx="9144000" cy="4765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84784"/>
            <a:ext cx="9144000" cy="252028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Candara Light" pitchFamily="34" charset="0"/>
              </a:rPr>
              <a:t>«Море – это вечное движение и любовь, вечная жизнь</a:t>
            </a:r>
            <a:r>
              <a:rPr lang="ru-RU" b="1" dirty="0" smtClean="0">
                <a:solidFill>
                  <a:schemeClr val="bg1"/>
                </a:solidFill>
                <a:latin typeface="Candara Light" pitchFamily="34" charset="0"/>
              </a:rPr>
              <a:t>» </a:t>
            </a:r>
            <a:br>
              <a:rPr lang="ru-RU" b="1" dirty="0" smtClean="0">
                <a:solidFill>
                  <a:schemeClr val="bg1"/>
                </a:solidFill>
                <a:latin typeface="Candara Light" pitchFamily="34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Candara Light" pitchFamily="34" charset="0"/>
              </a:rPr>
              <a:t/>
            </a:r>
            <a:br>
              <a:rPr lang="ru-RU" b="1" dirty="0" smtClean="0">
                <a:solidFill>
                  <a:schemeClr val="bg1"/>
                </a:solidFill>
                <a:latin typeface="Candara Light" pitchFamily="34" charset="0"/>
              </a:rPr>
            </a:br>
            <a:r>
              <a:rPr lang="ru-RU" sz="2700" b="1" dirty="0" smtClean="0">
                <a:solidFill>
                  <a:schemeClr val="bg1"/>
                </a:solidFill>
                <a:latin typeface="Candara Light" pitchFamily="34" charset="0"/>
              </a:rPr>
              <a:t>Ж</a:t>
            </a:r>
            <a:r>
              <a:rPr lang="ru-RU" sz="2700" b="1" dirty="0" smtClean="0">
                <a:solidFill>
                  <a:schemeClr val="bg1"/>
                </a:solidFill>
                <a:latin typeface="Candara Light" pitchFamily="34" charset="0"/>
              </a:rPr>
              <a:t>. </a:t>
            </a:r>
            <a:r>
              <a:rPr lang="ru-RU" sz="2700" b="1" dirty="0">
                <a:solidFill>
                  <a:schemeClr val="bg1"/>
                </a:solidFill>
                <a:latin typeface="Candara Light" pitchFamily="34" charset="0"/>
              </a:rPr>
              <a:t>Верн </a:t>
            </a:r>
            <a:endParaRPr lang="ru-RU" b="1" dirty="0">
              <a:solidFill>
                <a:schemeClr val="bg1"/>
              </a:solidFill>
              <a:latin typeface="Candara Light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3356992"/>
            <a:ext cx="7787208" cy="2481139"/>
          </a:xfrm>
        </p:spPr>
        <p:txBody>
          <a:bodyPr>
            <a:normAutofit fontScale="62500" lnSpcReduction="20000"/>
          </a:bodyPr>
          <a:lstStyle/>
          <a:p>
            <a:pPr marL="0" lvl="0" indent="0" algn="ctr">
              <a:buNone/>
            </a:pPr>
            <a:endParaRPr lang="ru-RU" dirty="0" smtClean="0">
              <a:solidFill>
                <a:prstClr val="black">
                  <a:tint val="75000"/>
                </a:prstClr>
              </a:solidFill>
            </a:endParaRPr>
          </a:p>
          <a:p>
            <a:pPr marL="0" lvl="0" indent="0" algn="ctr">
              <a:buNone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  <a:p>
            <a:pPr marL="0" lvl="0" indent="0" algn="ctr">
              <a:buNone/>
            </a:pPr>
            <a:endParaRPr lang="ru-RU" sz="2500" dirty="0" smtClean="0">
              <a:solidFill>
                <a:prstClr val="black">
                  <a:tint val="75000"/>
                </a:prstClr>
              </a:solidFill>
            </a:endParaRPr>
          </a:p>
          <a:p>
            <a:pPr marL="0" lvl="0" indent="0" algn="ctr">
              <a:buNone/>
            </a:pPr>
            <a:endParaRPr lang="ru-RU" sz="25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lvl="0" indent="0" algn="ctr">
              <a:buNone/>
            </a:pPr>
            <a:endParaRPr lang="ru-RU" sz="25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3300" b="1" dirty="0" err="1" smtClean="0">
                <a:latin typeface="Segoe UI Light" pitchFamily="34" charset="0"/>
                <a:cs typeface="Segoe UI Light" pitchFamily="34" charset="0"/>
              </a:rPr>
              <a:t>Сауляк</a:t>
            </a:r>
            <a:r>
              <a:rPr lang="ru-RU" sz="3300" b="1" dirty="0" smtClean="0">
                <a:latin typeface="Segoe UI Light" pitchFamily="34" charset="0"/>
                <a:cs typeface="Segoe UI Light" pitchFamily="34" charset="0"/>
              </a:rPr>
              <a:t> Илья, </a:t>
            </a:r>
            <a:r>
              <a:rPr lang="ru-RU" sz="3300" b="1" dirty="0">
                <a:latin typeface="Segoe UI Light" pitchFamily="34" charset="0"/>
                <a:cs typeface="Segoe UI Light" pitchFamily="34" charset="0"/>
              </a:rPr>
              <a:t>Громов </a:t>
            </a:r>
            <a:r>
              <a:rPr lang="ru-RU" sz="3300" b="1" dirty="0" smtClean="0">
                <a:latin typeface="Segoe UI Light" pitchFamily="34" charset="0"/>
                <a:cs typeface="Segoe UI Light" pitchFamily="34" charset="0"/>
              </a:rPr>
              <a:t>Данил, </a:t>
            </a:r>
            <a:r>
              <a:rPr lang="ru-RU" sz="3300" b="1" dirty="0">
                <a:latin typeface="Segoe UI Light" pitchFamily="34" charset="0"/>
                <a:cs typeface="Segoe UI Light" pitchFamily="34" charset="0"/>
              </a:rPr>
              <a:t>Бирюкова Анастасия  </a:t>
            </a:r>
            <a:r>
              <a:rPr lang="ru-RU" sz="3300" b="1" dirty="0" smtClean="0">
                <a:latin typeface="Segoe UI Light" pitchFamily="34" charset="0"/>
                <a:cs typeface="Segoe UI Light" pitchFamily="34" charset="0"/>
              </a:rPr>
              <a:t>9 «В»</a:t>
            </a:r>
            <a:endParaRPr lang="ru-RU" sz="3300" b="1" dirty="0" smtClean="0">
              <a:latin typeface="Segoe UI Light" pitchFamily="34" charset="0"/>
              <a:cs typeface="Segoe UI Light" pitchFamily="34" charset="0"/>
            </a:endParaRPr>
          </a:p>
          <a:p>
            <a:pPr marL="0" indent="0" algn="ctr">
              <a:buNone/>
            </a:pPr>
            <a:r>
              <a:rPr lang="ru-RU" sz="3300" b="1" dirty="0" smtClean="0">
                <a:latin typeface="Segoe UI Light" pitchFamily="34" charset="0"/>
                <a:cs typeface="Segoe UI Light" pitchFamily="34" charset="0"/>
              </a:rPr>
              <a:t>МАОУ </a:t>
            </a:r>
            <a:r>
              <a:rPr lang="ru-RU" sz="3300" b="1" dirty="0">
                <a:latin typeface="Segoe UI Light" pitchFamily="34" charset="0"/>
                <a:cs typeface="Segoe UI Light" pitchFamily="34" charset="0"/>
              </a:rPr>
              <a:t>СОШ  № 11 г Калининград</a:t>
            </a:r>
          </a:p>
          <a:p>
            <a:pPr marL="0" lvl="0" indent="0" algn="ctr">
              <a:buNone/>
            </a:pPr>
            <a:r>
              <a:rPr lang="ru-RU" sz="3300" b="1" dirty="0" smtClean="0">
                <a:latin typeface="Segoe UI Light" pitchFamily="34" charset="0"/>
                <a:cs typeface="Segoe UI Light" pitchFamily="34" charset="0"/>
              </a:rPr>
              <a:t>Руководитель</a:t>
            </a:r>
            <a:r>
              <a:rPr lang="ru-RU" sz="3300" b="1" dirty="0">
                <a:latin typeface="Segoe UI Light" pitchFamily="34" charset="0"/>
                <a:cs typeface="Segoe UI Light" pitchFamily="34" charset="0"/>
              </a:rPr>
              <a:t>: </a:t>
            </a:r>
            <a:r>
              <a:rPr lang="ru-RU" sz="3300" b="1" dirty="0" err="1">
                <a:latin typeface="Segoe UI Light" pitchFamily="34" charset="0"/>
                <a:cs typeface="Segoe UI Light" pitchFamily="34" charset="0"/>
              </a:rPr>
              <a:t>Дельмухаметова</a:t>
            </a:r>
            <a:r>
              <a:rPr lang="ru-RU" sz="3300" b="1" dirty="0">
                <a:latin typeface="Segoe UI Light" pitchFamily="34" charset="0"/>
                <a:cs typeface="Segoe UI Light" pitchFamily="34" charset="0"/>
              </a:rPr>
              <a:t> Л. И.</a:t>
            </a:r>
          </a:p>
          <a:p>
            <a:endParaRPr lang="ru-RU" dirty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2987824" y="2996952"/>
            <a:ext cx="324036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2987824" y="3068960"/>
            <a:ext cx="324036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Объект 2"/>
          <p:cNvSpPr txBox="1">
            <a:spLocks/>
          </p:cNvSpPr>
          <p:nvPr/>
        </p:nvSpPr>
        <p:spPr>
          <a:xfrm>
            <a:off x="755576" y="5373216"/>
            <a:ext cx="7787208" cy="404664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7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 Light" pitchFamily="34" charset="0"/>
              <a:ea typeface="+mn-ea"/>
              <a:cs typeface="Segoe UI Light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7200" b="1" dirty="0" smtClean="0">
                <a:latin typeface="Segoe UI Light" pitchFamily="34" charset="0"/>
                <a:cs typeface="Segoe UI Light" pitchFamily="34" charset="0"/>
              </a:rPr>
              <a:t>Калининград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7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itchFamily="34" charset="0"/>
                <a:ea typeface="+mn-ea"/>
                <a:cs typeface="Segoe UI Light" pitchFamily="34" charset="0"/>
              </a:rPr>
              <a:t>2021</a:t>
            </a:r>
            <a:endParaRPr kumimoji="0" lang="ru-RU" sz="5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50579036"/>
      </p:ext>
    </p:extLst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Puzis\Desktop\Море\DSCN07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84042"/>
            <a:ext cx="9144000" cy="5045357"/>
          </a:xfrm>
          <a:prstGeom prst="rect">
            <a:avLst/>
          </a:prstGeom>
          <a:noFill/>
        </p:spPr>
      </p:pic>
      <p:pic>
        <p:nvPicPr>
          <p:cNvPr id="6" name="Picture 2" descr="C:\Users\Puzis\Desktop\Море\DSCN01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3467672"/>
          </a:xfrm>
          <a:prstGeom prst="rect">
            <a:avLst/>
          </a:prstGeom>
          <a:noFill/>
        </p:spPr>
      </p:pic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836" y="1759231"/>
            <a:ext cx="4202328" cy="2951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Puzis\Desktop\Море\DSCN0654.JPG"/>
          <p:cNvPicPr>
            <a:picLocks noChangeAspect="1" noChangeArrowheads="1"/>
          </p:cNvPicPr>
          <p:nvPr/>
        </p:nvPicPr>
        <p:blipFill>
          <a:blip r:embed="rId2" cstate="print"/>
          <a:srcRect b="30721"/>
          <a:stretch>
            <a:fillRect/>
          </a:stretch>
        </p:blipFill>
        <p:spPr bwMode="auto">
          <a:xfrm>
            <a:off x="0" y="0"/>
            <a:ext cx="9144000" cy="4797152"/>
          </a:xfrm>
          <a:prstGeom prst="rect">
            <a:avLst/>
          </a:prstGeom>
          <a:noFill/>
        </p:spPr>
      </p:pic>
      <p:pic>
        <p:nvPicPr>
          <p:cNvPr id="5" name="Picture 1" descr="D:\Docs\depositphotos_82234648-stock-illustration-set-of-blue-ocean-waves.jpg"/>
          <p:cNvPicPr>
            <a:picLocks noChangeAspect="1" noChangeArrowheads="1"/>
          </p:cNvPicPr>
          <p:nvPr/>
        </p:nvPicPr>
        <p:blipFill>
          <a:blip r:embed="rId3" cstate="print"/>
          <a:srcRect l="6596" t="4740" r="45525" b="48641"/>
          <a:stretch>
            <a:fillRect/>
          </a:stretch>
        </p:blipFill>
        <p:spPr bwMode="auto">
          <a:xfrm>
            <a:off x="72008" y="4941168"/>
            <a:ext cx="1835696" cy="1787387"/>
          </a:xfrm>
          <a:prstGeom prst="rect">
            <a:avLst/>
          </a:prstGeom>
          <a:noFill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683568" y="3861048"/>
            <a:ext cx="8460432" cy="25202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>
              <a:spcBef>
                <a:spcPct val="0"/>
              </a:spcBef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Candara Light" pitchFamily="34" charset="0"/>
              </a:rPr>
              <a:t>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Candara Light" pitchFamily="34" charset="0"/>
              </a:rPr>
              <a:t>«Никогда не недооценивай море. Из него появилась жизнь. Его не так легко умертвить» 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ndara Light" pitchFamily="34" charset="0"/>
              <a:ea typeface="+mj-ea"/>
              <a:cs typeface="+mj-cs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5724128" y="6093296"/>
            <a:ext cx="3240360" cy="0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6516216" y="6165304"/>
            <a:ext cx="2448272" cy="0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156176" y="6237312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>
                <a:solidFill>
                  <a:schemeClr val="accent1">
                    <a:lumMod val="50000"/>
                  </a:schemeClr>
                </a:solidFill>
                <a:latin typeface="Candara Light" pitchFamily="34" charset="0"/>
              </a:rPr>
              <a:t>Туллио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andara Light" pitchFamily="34" charset="0"/>
              </a:rPr>
              <a:t> </a:t>
            </a:r>
            <a:r>
              <a:rPr lang="ru-RU" sz="2400" b="1" dirty="0" err="1" smtClean="0">
                <a:solidFill>
                  <a:schemeClr val="accent1">
                    <a:lumMod val="50000"/>
                  </a:schemeClr>
                </a:solidFill>
                <a:latin typeface="Candara Light" pitchFamily="34" charset="0"/>
              </a:rPr>
              <a:t>Аволедо</a:t>
            </a:r>
            <a:endParaRPr lang="ru-RU" sz="2400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284984"/>
          </a:xfrm>
        </p:spPr>
        <p:txBody>
          <a:bodyPr>
            <a:noAutofit/>
          </a:bodyPr>
          <a:lstStyle/>
          <a:p>
            <a:pPr lvl="0"/>
            <a:endParaRPr lang="ru-RU" sz="28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36912"/>
            <a:ext cx="8229600" cy="348925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Учитель\Desktop\море\День учителя 09 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628" y="-64421"/>
            <a:ext cx="9349628" cy="70218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589669776"/>
      </p:ext>
    </p:extLst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uzis\Desktop\Море\IMG_2707.jpg"/>
          <p:cNvPicPr>
            <a:picLocks noChangeAspect="1" noChangeArrowheads="1"/>
          </p:cNvPicPr>
          <p:nvPr/>
        </p:nvPicPr>
        <p:blipFill>
          <a:blip r:embed="rId2" cstate="print"/>
          <a:srcRect t="1042" r="29526"/>
          <a:stretch>
            <a:fillRect/>
          </a:stretch>
        </p:blipFill>
        <p:spPr bwMode="auto">
          <a:xfrm>
            <a:off x="0" y="0"/>
            <a:ext cx="6444208" cy="697400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72200" y="-747464"/>
            <a:ext cx="2771800" cy="5013176"/>
          </a:xfrm>
        </p:spPr>
        <p:txBody>
          <a:bodyPr>
            <a:normAutofit fontScale="90000"/>
          </a:bodyPr>
          <a:lstStyle/>
          <a:p>
            <a:pPr lvl="0" algn="r"/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b="1" i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3600" b="1" i="1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3600" b="1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latin typeface="Candara Light" pitchFamily="34" charset="0"/>
              </a:rPr>
              <a:t>«Когда </a:t>
            </a: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Candara Light" pitchFamily="34" charset="0"/>
              </a:rPr>
              <a:t>наблюдаешь за морем, </a:t>
            </a:r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latin typeface="Candara Light" pitchFamily="34" charset="0"/>
              </a:rPr>
              <a:t>восхищаешься </a:t>
            </a: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Candara Light" pitchFamily="34" charset="0"/>
              </a:rPr>
              <a:t>его глубиной и вечным </a:t>
            </a:r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latin typeface="Candara Light" pitchFamily="34" charset="0"/>
              </a:rPr>
              <a:t/>
            </a:r>
            <a:b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latin typeface="Candara Light" pitchFamily="34" charset="0"/>
              </a:rPr>
            </a:br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latin typeface="Candara Light" pitchFamily="34" charset="0"/>
              </a:rPr>
              <a:t>движением</a:t>
            </a: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Candara Light" pitchFamily="34" charset="0"/>
              </a:rPr>
              <a:t>, </a:t>
            </a:r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latin typeface="Candara Light" pitchFamily="34" charset="0"/>
              </a:rPr>
              <a:t>кажется</a:t>
            </a: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Candara Light" pitchFamily="34" charset="0"/>
              </a:rPr>
              <a:t>, </a:t>
            </a:r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latin typeface="Candara Light" pitchFamily="34" charset="0"/>
              </a:rPr>
              <a:t/>
            </a:r>
            <a:b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latin typeface="Candara Light" pitchFamily="34" charset="0"/>
              </a:rPr>
            </a:br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latin typeface="Candara Light" pitchFamily="34" charset="0"/>
              </a:rPr>
              <a:t>что </a:t>
            </a: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Candara Light" pitchFamily="34" charset="0"/>
              </a:rPr>
              <a:t>оно бесконечно </a:t>
            </a:r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latin typeface="Candara Light" pitchFamily="34" charset="0"/>
              </a:rPr>
              <a:t/>
            </a:r>
            <a:b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latin typeface="Candara Light" pitchFamily="34" charset="0"/>
              </a:rPr>
            </a:br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latin typeface="Candara Light" pitchFamily="34" charset="0"/>
              </a:rPr>
              <a:t>и </a:t>
            </a: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Candara Light" pitchFamily="34" charset="0"/>
              </a:rPr>
              <a:t>жизнь – бесконечна </a:t>
            </a:r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latin typeface="Candara Light" pitchFamily="34" charset="0"/>
              </a:rPr>
              <a:t/>
            </a:r>
            <a:b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latin typeface="Candara Light" pitchFamily="34" charset="0"/>
              </a:rPr>
            </a:br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latin typeface="Candara Light" pitchFamily="34" charset="0"/>
              </a:rPr>
              <a:t>вместе </a:t>
            </a: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Candara Light" pitchFamily="34" charset="0"/>
              </a:rPr>
              <a:t>с ним</a:t>
            </a:r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latin typeface="Candara Light" pitchFamily="34" charset="0"/>
              </a:rPr>
              <a:t>…» </a:t>
            </a:r>
            <a:r>
              <a:rPr lang="ru-RU" sz="3100" b="1" dirty="0" smtClean="0">
                <a:solidFill>
                  <a:schemeClr val="accent1">
                    <a:lumMod val="50000"/>
                  </a:schemeClr>
                </a:solidFill>
                <a:latin typeface="Candara Light" pitchFamily="34" charset="0"/>
              </a:rPr>
              <a:t/>
            </a:r>
            <a:br>
              <a:rPr lang="ru-RU" sz="3100" b="1" dirty="0" smtClean="0">
                <a:solidFill>
                  <a:schemeClr val="accent1">
                    <a:lumMod val="50000"/>
                  </a:schemeClr>
                </a:solidFill>
                <a:latin typeface="Candara Light" pitchFamily="34" charset="0"/>
              </a:rPr>
            </a:b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andara Light" pitchFamily="34" charset="0"/>
              </a:rPr>
              <a:t/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andara Light" pitchFamily="34" charset="0"/>
              </a:rPr>
            </a:br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latin typeface="Candara Light" pitchFamily="34" charset="0"/>
              </a:rPr>
              <a:t>Чарльз </a:t>
            </a:r>
            <a:r>
              <a:rPr lang="ru-RU" sz="2200" b="1" dirty="0" err="1" smtClean="0">
                <a:solidFill>
                  <a:schemeClr val="accent1">
                    <a:lumMod val="50000"/>
                  </a:schemeClr>
                </a:solidFill>
                <a:latin typeface="Candara Light" pitchFamily="34" charset="0"/>
              </a:rPr>
              <a:t>Мерилл</a:t>
            </a: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2200" b="1" dirty="0">
                <a:solidFill>
                  <a:schemeClr val="accent1">
                    <a:lumMod val="50000"/>
                  </a:schemeClr>
                </a:solidFill>
              </a:rPr>
            </a:br>
            <a:endParaRPr lang="ru-RU" sz="31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013176"/>
            <a:ext cx="7571184" cy="1112987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Picture 1" descr="D:\Docs\depositphotos_82234648-stock-illustration-set-of-blue-ocean-waves.jpg"/>
          <p:cNvPicPr>
            <a:picLocks noChangeAspect="1" noChangeArrowheads="1"/>
          </p:cNvPicPr>
          <p:nvPr/>
        </p:nvPicPr>
        <p:blipFill>
          <a:blip r:embed="rId3" cstate="print"/>
          <a:srcRect l="6596" t="4740" r="45525" b="48641"/>
          <a:stretch>
            <a:fillRect/>
          </a:stretch>
        </p:blipFill>
        <p:spPr bwMode="auto">
          <a:xfrm>
            <a:off x="7236296" y="4941168"/>
            <a:ext cx="1835696" cy="1787387"/>
          </a:xfrm>
          <a:prstGeom prst="rect">
            <a:avLst/>
          </a:prstGeom>
          <a:noFill/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6804248" y="2924944"/>
            <a:ext cx="2232248" cy="0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7380312" y="2996952"/>
            <a:ext cx="1656184" cy="0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 descr="D:\Docs\depositphotos_82234648-stock-illustration-set-of-blue-ocean-waves.jpg"/>
          <p:cNvPicPr>
            <a:picLocks noChangeAspect="1" noChangeArrowheads="1"/>
          </p:cNvPicPr>
          <p:nvPr/>
        </p:nvPicPr>
        <p:blipFill>
          <a:blip r:embed="rId2" cstate="print"/>
          <a:srcRect l="6596" t="4740" r="45525" b="48641"/>
          <a:stretch>
            <a:fillRect/>
          </a:stretch>
        </p:blipFill>
        <p:spPr bwMode="auto">
          <a:xfrm>
            <a:off x="72008" y="4941168"/>
            <a:ext cx="1835696" cy="1787387"/>
          </a:xfrm>
          <a:prstGeom prst="rect">
            <a:avLst/>
          </a:prstGeom>
          <a:noFill/>
        </p:spPr>
      </p:pic>
      <p:pic>
        <p:nvPicPr>
          <p:cNvPr id="9218" name="Picture 2" descr="C:\Users\Puzis\Desktop\Море\IMG_20201012_173410.jpg"/>
          <p:cNvPicPr>
            <a:picLocks noChangeAspect="1" noChangeArrowheads="1"/>
          </p:cNvPicPr>
          <p:nvPr/>
        </p:nvPicPr>
        <p:blipFill>
          <a:blip r:embed="rId3" cstate="print"/>
          <a:srcRect r="3182" b="32276"/>
          <a:stretch>
            <a:fillRect/>
          </a:stretch>
        </p:blipFill>
        <p:spPr bwMode="auto">
          <a:xfrm>
            <a:off x="1" y="-72007"/>
            <a:ext cx="9143999" cy="4797151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99592" y="3284984"/>
            <a:ext cx="7787208" cy="2841179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                                        </a:t>
            </a:r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187624" y="3861048"/>
            <a:ext cx="7956376" cy="25202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>
              <a:spcBef>
                <a:spcPct val="0"/>
              </a:spcBef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  <a:latin typeface="Candara Light" pitchFamily="34" charset="0"/>
              </a:rPr>
              <a:t> «Я нашел ее — вечность. Это солнце, слившееся с морем»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ndara Light" pitchFamily="34" charset="0"/>
              <a:ea typeface="+mj-ea"/>
              <a:cs typeface="+mj-cs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5724128" y="6093296"/>
            <a:ext cx="3240360" cy="0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6516216" y="6165304"/>
            <a:ext cx="2448272" cy="0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156176" y="6237312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>
                <a:solidFill>
                  <a:schemeClr val="accent1">
                    <a:lumMod val="50000"/>
                  </a:schemeClr>
                </a:solidFill>
                <a:latin typeface="Candara Light" pitchFamily="34" charset="0"/>
              </a:rPr>
              <a:t>Артюр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andara Light" pitchFamily="34" charset="0"/>
              </a:rPr>
              <a:t> Рембо</a:t>
            </a:r>
            <a:endParaRPr lang="ru-RU" sz="2400" dirty="0"/>
          </a:p>
        </p:txBody>
      </p:sp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 descr="D:\Docs\depositphotos_82234648-stock-illustration-set-of-blue-ocean-waves.jpg"/>
          <p:cNvPicPr>
            <a:picLocks noChangeAspect="1" noChangeArrowheads="1"/>
          </p:cNvPicPr>
          <p:nvPr/>
        </p:nvPicPr>
        <p:blipFill>
          <a:blip r:embed="rId2" cstate="print"/>
          <a:srcRect l="6596" t="4740" r="45525" b="48641"/>
          <a:stretch>
            <a:fillRect/>
          </a:stretch>
        </p:blipFill>
        <p:spPr bwMode="auto">
          <a:xfrm>
            <a:off x="72008" y="4941168"/>
            <a:ext cx="1835696" cy="1787387"/>
          </a:xfrm>
          <a:prstGeom prst="rect">
            <a:avLst/>
          </a:prstGeom>
          <a:noFill/>
        </p:spPr>
      </p:pic>
      <p:pic>
        <p:nvPicPr>
          <p:cNvPr id="33794" name="Picture 2" descr="C:\Users\Puzis\Desktop\Море\DSCN0762.JPG"/>
          <p:cNvPicPr>
            <a:picLocks noChangeAspect="1" noChangeArrowheads="1"/>
          </p:cNvPicPr>
          <p:nvPr/>
        </p:nvPicPr>
        <p:blipFill>
          <a:blip r:embed="rId3" cstate="print"/>
          <a:srcRect l="3961" b="30676"/>
          <a:stretch>
            <a:fillRect/>
          </a:stretch>
        </p:blipFill>
        <p:spPr bwMode="auto">
          <a:xfrm>
            <a:off x="0" y="0"/>
            <a:ext cx="9144000" cy="479715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005064"/>
            <a:ext cx="9144000" cy="2520280"/>
          </a:xfrm>
        </p:spPr>
        <p:txBody>
          <a:bodyPr>
            <a:noAutofit/>
          </a:bodyPr>
          <a:lstStyle/>
          <a:p>
            <a:pPr algn="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  <a:latin typeface="Candara Light" pitchFamily="34" charset="0"/>
              </a:rPr>
              <a:t>«Море – это особенный подарок природы…»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Candara Light" pitchFamily="34" charset="0"/>
              </a:rPr>
              <a:t/>
            </a:r>
            <a:b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Candara Light" pitchFamily="34" charset="0"/>
              </a:rPr>
            </a:br>
            <a:endParaRPr lang="ru-RU" sz="2800" b="1" dirty="0">
              <a:solidFill>
                <a:schemeClr val="accent1">
                  <a:lumMod val="50000"/>
                </a:schemeClr>
              </a:solidFill>
              <a:latin typeface="Candara Light" pitchFamily="34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5724128" y="6093296"/>
            <a:ext cx="3240360" cy="0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6516216" y="6165304"/>
            <a:ext cx="2448272" cy="0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156176" y="6237312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andara Light" pitchFamily="34" charset="0"/>
              </a:rPr>
              <a:t>Анри Бергсон</a:t>
            </a:r>
            <a:endParaRPr lang="ru-RU" sz="2400" dirty="0"/>
          </a:p>
        </p:txBody>
      </p:sp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Puzis\Desktop\Море\DSCN0531.JPG"/>
          <p:cNvPicPr>
            <a:picLocks noChangeAspect="1" noChangeArrowheads="1"/>
          </p:cNvPicPr>
          <p:nvPr/>
        </p:nvPicPr>
        <p:blipFill>
          <a:blip r:embed="rId2" cstate="print"/>
          <a:srcRect r="4792" b="34571"/>
          <a:stretch>
            <a:fillRect/>
          </a:stretch>
        </p:blipFill>
        <p:spPr bwMode="auto">
          <a:xfrm>
            <a:off x="-22575" y="0"/>
            <a:ext cx="9166575" cy="4725144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284984"/>
            <a:ext cx="8229600" cy="2841179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</a:t>
            </a:r>
            <a:endParaRPr lang="ru-RU" dirty="0"/>
          </a:p>
        </p:txBody>
      </p:sp>
      <p:pic>
        <p:nvPicPr>
          <p:cNvPr id="5" name="Picture 1" descr="D:\Docs\depositphotos_82234648-stock-illustration-set-of-blue-ocean-waves.jpg"/>
          <p:cNvPicPr>
            <a:picLocks noChangeAspect="1" noChangeArrowheads="1"/>
          </p:cNvPicPr>
          <p:nvPr/>
        </p:nvPicPr>
        <p:blipFill>
          <a:blip r:embed="rId3" cstate="print"/>
          <a:srcRect l="6596" t="4740" r="45525" b="48641"/>
          <a:stretch>
            <a:fillRect/>
          </a:stretch>
        </p:blipFill>
        <p:spPr bwMode="auto">
          <a:xfrm>
            <a:off x="72008" y="4941168"/>
            <a:ext cx="1835696" cy="1787387"/>
          </a:xfrm>
          <a:prstGeom prst="rect">
            <a:avLst/>
          </a:prstGeom>
          <a:noFill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187624" y="4005064"/>
            <a:ext cx="7956376" cy="25202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>
              <a:spcBef>
                <a:spcPct val="0"/>
              </a:spcBef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Candara Light" pitchFamily="34" charset="0"/>
              </a:rPr>
              <a:t> «Море дружит с ветром… И показать всю заложенную в нём красоту, способен только Ветер» 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ndara Light" pitchFamily="34" charset="0"/>
                <a:ea typeface="+mj-ea"/>
                <a:cs typeface="+mj-cs"/>
              </a:rPr>
              <a:t/>
            </a:r>
            <a:b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ndara Light" pitchFamily="34" charset="0"/>
                <a:ea typeface="+mj-ea"/>
                <a:cs typeface="+mj-cs"/>
              </a:rPr>
            </a:b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ndara Light" pitchFamily="34" charset="0"/>
              <a:ea typeface="+mj-ea"/>
              <a:cs typeface="+mj-cs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5724128" y="6093296"/>
            <a:ext cx="3240360" cy="0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6516216" y="6165304"/>
            <a:ext cx="2448272" cy="0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156176" y="6237312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1">
                    <a:lumMod val="50000"/>
                  </a:schemeClr>
                </a:solidFill>
                <a:latin typeface="Candara Light" pitchFamily="34" charset="0"/>
              </a:rPr>
              <a:t>Айн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andara Light" pitchFamily="34" charset="0"/>
              </a:rPr>
              <a:t> </a:t>
            </a:r>
            <a:r>
              <a:rPr lang="ru-RU" sz="2400" b="1" dirty="0" err="1" smtClean="0">
                <a:solidFill>
                  <a:schemeClr val="accent1">
                    <a:lumMod val="50000"/>
                  </a:schemeClr>
                </a:solidFill>
                <a:latin typeface="Candara Light" pitchFamily="34" charset="0"/>
              </a:rPr>
              <a:t>Рейнд</a:t>
            </a:r>
            <a:endParaRPr lang="ru-RU" sz="2400" dirty="0"/>
          </a:p>
        </p:txBody>
      </p:sp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09" r="5444" b="52015"/>
          <a:stretch/>
        </p:blipFill>
        <p:spPr bwMode="auto">
          <a:xfrm>
            <a:off x="0" y="0"/>
            <a:ext cx="9144000" cy="4797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1" descr="D:\Docs\depositphotos_82234648-stock-illustration-set-of-blue-ocean-waves.jpg"/>
          <p:cNvPicPr>
            <a:picLocks noChangeAspect="1" noChangeArrowheads="1"/>
          </p:cNvPicPr>
          <p:nvPr/>
        </p:nvPicPr>
        <p:blipFill>
          <a:blip r:embed="rId3" cstate="print"/>
          <a:srcRect l="6596" t="4740" r="45525" b="48641"/>
          <a:stretch>
            <a:fillRect/>
          </a:stretch>
        </p:blipFill>
        <p:spPr bwMode="auto">
          <a:xfrm>
            <a:off x="72008" y="4941168"/>
            <a:ext cx="1835696" cy="1787387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187624" y="4005064"/>
            <a:ext cx="7956376" cy="25202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>
              <a:spcBef>
                <a:spcPct val="0"/>
              </a:spcBef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Candara Light" pitchFamily="34" charset="0"/>
              </a:rPr>
              <a:t> «Солнце было счастливо тем, что светило, а море — тем, что отражало его ликующий свет» 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ndara Light" pitchFamily="34" charset="0"/>
                <a:ea typeface="+mj-ea"/>
                <a:cs typeface="+mj-cs"/>
              </a:rPr>
              <a:t/>
            </a:r>
            <a:b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ndara Light" pitchFamily="34" charset="0"/>
                <a:ea typeface="+mj-ea"/>
                <a:cs typeface="+mj-cs"/>
              </a:rPr>
            </a:b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ndara Light" pitchFamily="34" charset="0"/>
              <a:ea typeface="+mj-ea"/>
              <a:cs typeface="+mj-cs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5724128" y="6093296"/>
            <a:ext cx="3240360" cy="0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6516216" y="6165304"/>
            <a:ext cx="2448272" cy="0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156176" y="6237312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andara Light" pitchFamily="34" charset="0"/>
              </a:rPr>
              <a:t>Максим Горький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2431087694"/>
      </p:ext>
    </p:extLst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7890" name="Picture 2" descr="C:\Users\Puzis\Desktop\Море\DSCN7083.JPG"/>
          <p:cNvPicPr>
            <a:picLocks noChangeAspect="1" noChangeArrowheads="1"/>
          </p:cNvPicPr>
          <p:nvPr/>
        </p:nvPicPr>
        <p:blipFill>
          <a:blip r:embed="rId2" cstate="print"/>
          <a:srcRect l="6761" b="34287"/>
          <a:stretch>
            <a:fillRect/>
          </a:stretch>
        </p:blipFill>
        <p:spPr bwMode="auto">
          <a:xfrm>
            <a:off x="0" y="-107972"/>
            <a:ext cx="9144000" cy="4833116"/>
          </a:xfrm>
          <a:prstGeom prst="rect">
            <a:avLst/>
          </a:prstGeom>
          <a:noFill/>
        </p:spPr>
      </p:pic>
      <p:pic>
        <p:nvPicPr>
          <p:cNvPr id="6" name="Picture 1" descr="D:\Docs\depositphotos_82234648-stock-illustration-set-of-blue-ocean-waves.jpg"/>
          <p:cNvPicPr>
            <a:picLocks noChangeAspect="1" noChangeArrowheads="1"/>
          </p:cNvPicPr>
          <p:nvPr/>
        </p:nvPicPr>
        <p:blipFill>
          <a:blip r:embed="rId3" cstate="print"/>
          <a:srcRect l="6596" t="4740" r="45525" b="48641"/>
          <a:stretch>
            <a:fillRect/>
          </a:stretch>
        </p:blipFill>
        <p:spPr bwMode="auto">
          <a:xfrm>
            <a:off x="72008" y="4941168"/>
            <a:ext cx="1835696" cy="1787387"/>
          </a:xfrm>
          <a:prstGeom prst="rect">
            <a:avLst/>
          </a:prstGeom>
          <a:noFill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187624" y="4005064"/>
            <a:ext cx="7956376" cy="25202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>
              <a:spcBef>
                <a:spcPct val="0"/>
              </a:spcBef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Candara Light" pitchFamily="34" charset="0"/>
              </a:rPr>
              <a:t> </a:t>
            </a:r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  <a:latin typeface="Candara Light" pitchFamily="34" charset="0"/>
              </a:rPr>
              <a:t>«В море как у Бога, всего много» </a:t>
            </a: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ndara Light" pitchFamily="34" charset="0"/>
                <a:ea typeface="+mj-ea"/>
                <a:cs typeface="+mj-cs"/>
              </a:rPr>
              <a:t/>
            </a:r>
            <a:b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ndara Light" pitchFamily="34" charset="0"/>
                <a:ea typeface="+mj-ea"/>
                <a:cs typeface="+mj-cs"/>
              </a:rPr>
            </a:b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ndara Light" pitchFamily="34" charset="0"/>
              <a:ea typeface="+mj-ea"/>
              <a:cs typeface="+mj-cs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5724128" y="6093296"/>
            <a:ext cx="3240360" cy="0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6516216" y="6165304"/>
            <a:ext cx="2448272" cy="0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Учитель\Desktop\море\2013 0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9850"/>
          <a:stretch>
            <a:fillRect/>
          </a:stretch>
        </p:blipFill>
        <p:spPr bwMode="auto">
          <a:xfrm>
            <a:off x="0" y="0"/>
            <a:ext cx="9144000" cy="48108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" descr="D:\Docs\depositphotos_82234648-stock-illustration-set-of-blue-ocean-waves.jpg"/>
          <p:cNvPicPr>
            <a:picLocks noChangeAspect="1" noChangeArrowheads="1"/>
          </p:cNvPicPr>
          <p:nvPr/>
        </p:nvPicPr>
        <p:blipFill>
          <a:blip r:embed="rId3" cstate="print"/>
          <a:srcRect l="6596" t="4740" r="45525" b="48641"/>
          <a:stretch>
            <a:fillRect/>
          </a:stretch>
        </p:blipFill>
        <p:spPr bwMode="auto">
          <a:xfrm>
            <a:off x="72008" y="4941168"/>
            <a:ext cx="1835696" cy="1787387"/>
          </a:xfrm>
          <a:prstGeom prst="rect">
            <a:avLst/>
          </a:prstGeom>
          <a:noFill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187624" y="4005064"/>
            <a:ext cx="7956376" cy="25202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>
              <a:spcBef>
                <a:spcPct val="0"/>
              </a:spcBef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Candara Light" pitchFamily="34" charset="0"/>
              </a:rPr>
              <a:t> «У моря иногда хороший характер, иногда плохой, и невозможно понять, почему» </a:t>
            </a: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ndara Light" pitchFamily="34" charset="0"/>
                <a:ea typeface="+mj-ea"/>
                <a:cs typeface="+mj-cs"/>
              </a:rPr>
              <a:t/>
            </a:r>
            <a:b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ndara Light" pitchFamily="34" charset="0"/>
                <a:ea typeface="+mj-ea"/>
                <a:cs typeface="+mj-cs"/>
              </a:rPr>
            </a:b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ndara Light" pitchFamily="34" charset="0"/>
              <a:ea typeface="+mj-ea"/>
              <a:cs typeface="+mj-cs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5724128" y="6093296"/>
            <a:ext cx="3240360" cy="0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6516216" y="6165304"/>
            <a:ext cx="2448272" cy="0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156176" y="6237312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andara Light" pitchFamily="34" charset="0"/>
              </a:rPr>
              <a:t>Туве </a:t>
            </a:r>
            <a:r>
              <a:rPr lang="ru-RU" sz="2400" b="1" dirty="0" err="1" smtClean="0">
                <a:solidFill>
                  <a:schemeClr val="accent1">
                    <a:lumMod val="50000"/>
                  </a:schemeClr>
                </a:solidFill>
                <a:latin typeface="Candara Light" pitchFamily="34" charset="0"/>
              </a:rPr>
              <a:t>Янссон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2495194599"/>
      </p:ext>
    </p:extLst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7349"/>
          <a:stretch/>
        </p:blipFill>
        <p:spPr bwMode="auto">
          <a:xfrm>
            <a:off x="9194" y="-27384"/>
            <a:ext cx="5426902" cy="443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Учитель\Desktop\море\Изображение 03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502" r="11416" b="1623"/>
          <a:stretch/>
        </p:blipFill>
        <p:spPr bwMode="auto">
          <a:xfrm>
            <a:off x="5508104" y="0"/>
            <a:ext cx="3635896" cy="44097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" descr="D:\Docs\depositphotos_82234648-stock-illustration-set-of-blue-ocean-waves.jpg"/>
          <p:cNvPicPr>
            <a:picLocks noChangeAspect="1" noChangeArrowheads="1"/>
          </p:cNvPicPr>
          <p:nvPr/>
        </p:nvPicPr>
        <p:blipFill>
          <a:blip r:embed="rId4" cstate="print"/>
          <a:srcRect l="6596" t="4740" r="45525" b="48641"/>
          <a:stretch>
            <a:fillRect/>
          </a:stretch>
        </p:blipFill>
        <p:spPr bwMode="auto">
          <a:xfrm>
            <a:off x="72008" y="4941168"/>
            <a:ext cx="1835696" cy="1787387"/>
          </a:xfrm>
          <a:prstGeom prst="rect">
            <a:avLst/>
          </a:prstGeom>
          <a:noFill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403648" y="3933056"/>
            <a:ext cx="7740352" cy="25202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>
              <a:spcBef>
                <a:spcPct val="0"/>
              </a:spcBef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Candara Light" pitchFamily="34" charset="0"/>
              </a:rPr>
              <a:t> «Как камень, брошенный в море, имеет действие на всё море, так каждый человек имеет действие на всё человечество» </a:t>
            </a: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ndara Light" pitchFamily="34" charset="0"/>
                <a:ea typeface="+mj-ea"/>
                <a:cs typeface="+mj-cs"/>
              </a:rPr>
              <a:t/>
            </a:r>
            <a:b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ndara Light" pitchFamily="34" charset="0"/>
                <a:ea typeface="+mj-ea"/>
                <a:cs typeface="+mj-cs"/>
              </a:rPr>
            </a:b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ndara Light" pitchFamily="34" charset="0"/>
              <a:ea typeface="+mj-ea"/>
              <a:cs typeface="+mj-cs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5724128" y="6093296"/>
            <a:ext cx="3240360" cy="0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6516216" y="6165304"/>
            <a:ext cx="2448272" cy="0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156176" y="6237312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andara Light" pitchFamily="34" charset="0"/>
              </a:rPr>
              <a:t>Блез Паскаль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892602646"/>
      </p:ext>
    </p:extLst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0450"/>
          <a:stretch>
            <a:fillRect/>
          </a:stretch>
        </p:blipFill>
        <p:spPr bwMode="auto">
          <a:xfrm>
            <a:off x="5096695" y="-44624"/>
            <a:ext cx="4083817" cy="4769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 descr="C:\Users\Puzis\Desktop\Море\DSCN0096.JPG"/>
          <p:cNvPicPr>
            <a:picLocks noChangeAspect="1" noChangeArrowheads="1"/>
          </p:cNvPicPr>
          <p:nvPr/>
        </p:nvPicPr>
        <p:blipFill rotWithShape="1">
          <a:blip r:embed="rId3" cstate="print"/>
          <a:srcRect l="-112" t="-338" r="17968" b="40851"/>
          <a:stretch/>
        </p:blipFill>
        <p:spPr bwMode="auto">
          <a:xfrm>
            <a:off x="-36512" y="-44624"/>
            <a:ext cx="5112568" cy="4769768"/>
          </a:xfrm>
          <a:prstGeom prst="rect">
            <a:avLst/>
          </a:prstGeom>
          <a:noFill/>
        </p:spPr>
      </p:pic>
      <p:pic>
        <p:nvPicPr>
          <p:cNvPr id="6" name="Picture 1" descr="D:\Docs\depositphotos_82234648-stock-illustration-set-of-blue-ocean-waves.jpg"/>
          <p:cNvPicPr>
            <a:picLocks noChangeAspect="1" noChangeArrowheads="1"/>
          </p:cNvPicPr>
          <p:nvPr/>
        </p:nvPicPr>
        <p:blipFill>
          <a:blip r:embed="rId4" cstate="print"/>
          <a:srcRect l="6596" t="4740" r="45525" b="48641"/>
          <a:stretch>
            <a:fillRect/>
          </a:stretch>
        </p:blipFill>
        <p:spPr bwMode="auto">
          <a:xfrm>
            <a:off x="72008" y="4941168"/>
            <a:ext cx="1835696" cy="1787387"/>
          </a:xfrm>
          <a:prstGeom prst="rect">
            <a:avLst/>
          </a:prstGeom>
          <a:noFill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187624" y="3789040"/>
            <a:ext cx="7956376" cy="25202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>
              <a:spcBef>
                <a:spcPct val="0"/>
              </a:spcBef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Candara Light" pitchFamily="34" charset="0"/>
              </a:rPr>
              <a:t> «Когда море…унесет в свои пучины хоть маленькую песчинку, мы этого не заметим, ибо это всего лишь песчинка, но европейский континент станет меньше…»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ndara Light" pitchFamily="34" charset="0"/>
              <a:ea typeface="+mj-ea"/>
              <a:cs typeface="+mj-cs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5724128" y="6093296"/>
            <a:ext cx="3240360" cy="0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6516216" y="6165304"/>
            <a:ext cx="2448272" cy="0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156176" y="6237312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andara Light" pitchFamily="34" charset="0"/>
              </a:rPr>
              <a:t>Пауло Коэльо</a:t>
            </a:r>
            <a:endParaRPr lang="ru-RU" sz="2400" dirty="0"/>
          </a:p>
        </p:txBody>
      </p:sp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 descr="D:\Docs\depositphotos_82234648-stock-illustration-set-of-blue-ocean-waves.jpg"/>
          <p:cNvPicPr>
            <a:picLocks noChangeAspect="1" noChangeArrowheads="1"/>
          </p:cNvPicPr>
          <p:nvPr/>
        </p:nvPicPr>
        <p:blipFill>
          <a:blip r:embed="rId2" cstate="print"/>
          <a:srcRect l="6596" t="4740" r="45525" b="48641"/>
          <a:stretch>
            <a:fillRect/>
          </a:stretch>
        </p:blipFill>
        <p:spPr bwMode="auto">
          <a:xfrm>
            <a:off x="72008" y="4941168"/>
            <a:ext cx="1835696" cy="1787387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488" r="17394"/>
          <a:stretch>
            <a:fillRect/>
          </a:stretch>
        </p:blipFill>
        <p:spPr bwMode="auto">
          <a:xfrm>
            <a:off x="4716016" y="-27384"/>
            <a:ext cx="4427984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2" name="Picture 2" descr="C:\Users\Puzis\Desktop\Море\DSCN6862.JPG"/>
          <p:cNvPicPr>
            <a:picLocks noChangeAspect="1" noChangeArrowheads="1"/>
          </p:cNvPicPr>
          <p:nvPr/>
        </p:nvPicPr>
        <p:blipFill rotWithShape="1">
          <a:blip r:embed="rId4" cstate="print"/>
          <a:srcRect r="36278" b="19554"/>
          <a:stretch/>
        </p:blipFill>
        <p:spPr bwMode="auto">
          <a:xfrm>
            <a:off x="0" y="-99392"/>
            <a:ext cx="4644008" cy="4396274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83568" y="3645024"/>
            <a:ext cx="8460432" cy="25202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>
              <a:spcBef>
                <a:spcPct val="0"/>
              </a:spcBef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Candara Light" pitchFamily="34" charset="0"/>
              </a:rPr>
              <a:t> «Море не вознаграждает тех, кто слишком обеспокоен, слишком жаден или слишком нетерпелив …» 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ndara Light" pitchFamily="34" charset="0"/>
              <a:ea typeface="+mj-ea"/>
              <a:cs typeface="+mj-cs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5724128" y="6093296"/>
            <a:ext cx="3240360" cy="0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6516216" y="6165304"/>
            <a:ext cx="2448272" cy="0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940152" y="6237312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andara Light" pitchFamily="34" charset="0"/>
              </a:rPr>
              <a:t>Анн </a:t>
            </a:r>
            <a:r>
              <a:rPr lang="ru-RU" sz="2400" b="1" dirty="0" err="1" smtClean="0">
                <a:solidFill>
                  <a:schemeClr val="accent1">
                    <a:lumMod val="50000"/>
                  </a:schemeClr>
                </a:solidFill>
                <a:latin typeface="Candara Light" pitchFamily="34" charset="0"/>
              </a:rPr>
              <a:t>Морроу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andara Light" pitchFamily="34" charset="0"/>
              </a:rPr>
              <a:t> </a:t>
            </a:r>
            <a:r>
              <a:rPr lang="ru-RU" sz="2400" b="1" dirty="0" err="1" smtClean="0">
                <a:solidFill>
                  <a:schemeClr val="accent1">
                    <a:lumMod val="50000"/>
                  </a:schemeClr>
                </a:solidFill>
                <a:latin typeface="Candara Light" pitchFamily="34" charset="0"/>
              </a:rPr>
              <a:t>Линдберг</a:t>
            </a:r>
            <a:endParaRPr lang="ru-RU" sz="2400" dirty="0"/>
          </a:p>
        </p:txBody>
      </p:sp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1947</TotalTime>
  <Words>62</Words>
  <Application>Microsoft Office PowerPoint</Application>
  <PresentationFormat>Экран (4:3)</PresentationFormat>
  <Paragraphs>39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«Море – это вечное движение и любовь, вечная жизнь»   Ж. Верн </vt:lpstr>
      <vt:lpstr> «Море – это особенный подарок природы…» 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  «Когда наблюдаешь за морем, восхищаешься его глубиной и вечным  движением, кажется,  что оно бесконечно  и жизнь – бесконечна  вместе с ним…»   Чарльз Мерилл 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Puzis</dc:creator>
  <cp:lastModifiedBy>Archie</cp:lastModifiedBy>
  <cp:revision>83</cp:revision>
  <dcterms:created xsi:type="dcterms:W3CDTF">2021-09-18T13:56:28Z</dcterms:created>
  <dcterms:modified xsi:type="dcterms:W3CDTF">2021-10-06T09:31:40Z</dcterms:modified>
</cp:coreProperties>
</file>